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3"/>
    <p:sldId id="277" r:id="rId4"/>
    <p:sldId id="280" r:id="rId5"/>
    <p:sldId id="281" r:id="rId6"/>
    <p:sldId id="278" r:id="rId7"/>
    <p:sldId id="279" r:id="rId8"/>
    <p:sldId id="257" r:id="rId9"/>
    <p:sldId id="265" r:id="rId10"/>
    <p:sldId id="258" r:id="rId11"/>
    <p:sldId id="259" r:id="rId12"/>
    <p:sldId id="266" r:id="rId13"/>
    <p:sldId id="260" r:id="rId14"/>
    <p:sldId id="267" r:id="rId15"/>
    <p:sldId id="261" r:id="rId16"/>
    <p:sldId id="268" r:id="rId17"/>
    <p:sldId id="262" r:id="rId18"/>
    <p:sldId id="269" r:id="rId19"/>
    <p:sldId id="263" r:id="rId20"/>
    <p:sldId id="264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4A59"/>
    <a:srgbClr val="997086"/>
    <a:srgbClr val="090B0B"/>
    <a:srgbClr val="3E291C"/>
    <a:srgbClr val="42333F"/>
    <a:srgbClr val="432F22"/>
    <a:srgbClr val="221C1D"/>
    <a:srgbClr val="6B595C"/>
    <a:srgbClr val="544649"/>
    <a:srgbClr val="2E2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2400" b="1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400" b="1" dirty="0"/>
              <a:t>XX</a:t>
            </a:r>
            <a:r>
              <a:rPr lang="zh-CN" altLang="en-US" sz="2400" b="1" dirty="0"/>
              <a:t>公司各产品各季度销量</a:t>
            </a:r>
            <a:endParaRPr lang="zh-CN" sz="2400" b="1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449844980314961"/>
          <c:y val="0.172412703570419"/>
          <c:w val="0.827038877952756"/>
          <c:h val="0.75906784208090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产品A</c:v>
                </c:pt>
              </c:strCache>
            </c:strRef>
          </c:tx>
          <c:spPr>
            <a:ln w="28575" cap="rnd" cmpd="sng">
              <a:solidFill>
                <a:schemeClr val="bg1"/>
              </a:solidFill>
              <a:prstDash val="solid"/>
              <a:round/>
            </a:ln>
            <a:effectLst>
              <a:glow rad="63500">
                <a:schemeClr val="bg1">
                  <a:alpha val="40000"/>
                </a:schemeClr>
              </a:glow>
            </a:effectLst>
          </c:spPr>
          <c:marker>
            <c:symbol val="circle"/>
            <c:size val="5"/>
            <c:spPr>
              <a:solidFill>
                <a:schemeClr val="bg1"/>
              </a:solidFill>
              <a:ln w="9525">
                <a:noFill/>
              </a:ln>
              <a:effectLst>
                <a:glow rad="63500">
                  <a:schemeClr val="bg1">
                    <a:alpha val="40000"/>
                  </a:schemeClr>
                </a:glow>
              </a:effectLst>
            </c:spPr>
          </c:marker>
          <c:dLbls>
            <c:dLbl>
              <c:idx val="1"/>
              <c:layout>
                <c:manualLayout>
                  <c:x val="-0.0265625"/>
                  <c:y val="-0.046874997116449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203125"/>
                  <c:y val="-0.028124998269869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015625"/>
                  <c:y val="-0.0023437498558224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2.5</c:v>
                </c:pt>
                <c:pt idx="2">
                  <c:v>27</c:v>
                </c:pt>
                <c:pt idx="3">
                  <c:v>30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产品B</c:v>
                </c:pt>
              </c:strCache>
            </c:strRef>
          </c:tx>
          <c:spPr>
            <a:ln w="28575" cap="rnd" cmpd="sng">
              <a:solidFill>
                <a:schemeClr val="bg1"/>
              </a:solidFill>
              <a:prstDash val="solid"/>
              <a:round/>
            </a:ln>
            <a:effectLst>
              <a:glow rad="63500">
                <a:schemeClr val="bg1">
                  <a:alpha val="40000"/>
                </a:schemeClr>
              </a:glow>
            </a:effectLst>
          </c:spPr>
          <c:marker>
            <c:symbol val="circle"/>
            <c:size val="5"/>
            <c:spPr>
              <a:solidFill>
                <a:schemeClr val="bg1"/>
              </a:solidFill>
              <a:ln w="9525">
                <a:noFill/>
              </a:ln>
              <a:effectLst>
                <a:glow rad="63500">
                  <a:schemeClr val="bg1">
                    <a:alpha val="40000"/>
                  </a:schemeClr>
                </a:glow>
              </a:effectLst>
            </c:spPr>
          </c:marker>
          <c:dLbls>
            <c:dLbl>
              <c:idx val="0"/>
              <c:layout>
                <c:manualLayout>
                  <c:x val="-0.0328125"/>
                  <c:y val="-0.060937496251384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296875"/>
                  <c:y val="-0.030468748125692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265625"/>
                  <c:y val="-0.023437498558224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"/>
                  <c:y val="-0.009374999423289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16.5</c:v>
                </c:pt>
                <c:pt idx="1">
                  <c:v>26</c:v>
                </c:pt>
                <c:pt idx="2">
                  <c:v>13.6</c:v>
                </c:pt>
                <c:pt idx="3">
                  <c:v>2.4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产品C</c:v>
                </c:pt>
              </c:strCache>
            </c:strRef>
          </c:tx>
          <c:spPr>
            <a:ln w="28575" cap="rnd" cmpd="sng">
              <a:solidFill>
                <a:schemeClr val="bg1"/>
              </a:solidFill>
              <a:prstDash val="solid"/>
              <a:round/>
            </a:ln>
            <a:effectLst>
              <a:glow rad="63500">
                <a:schemeClr val="bg1">
                  <a:alpha val="40000"/>
                </a:schemeClr>
              </a:glow>
            </a:effectLst>
          </c:spPr>
          <c:marker>
            <c:symbol val="circle"/>
            <c:size val="5"/>
            <c:spPr>
              <a:solidFill>
                <a:schemeClr val="bg1"/>
              </a:solidFill>
              <a:ln w="9525">
                <a:noFill/>
              </a:ln>
              <a:effectLst>
                <a:glow rad="63500">
                  <a:schemeClr val="bg1">
                    <a:alpha val="40000"/>
                  </a:schemeClr>
                </a:glow>
              </a:effectLst>
            </c:spPr>
          </c:marker>
          <c:dLbls>
            <c:dLbl>
              <c:idx val="1"/>
              <c:layout>
                <c:manualLayout>
                  <c:x val="-0.0296875"/>
                  <c:y val="-0.032812497981514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15625"/>
                  <c:y val="-0.030468748125692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046875"/>
                  <c:y val="-0.0070312495674674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13</c:v>
                </c:pt>
                <c:pt idx="1">
                  <c:v>34</c:v>
                </c:pt>
                <c:pt idx="2">
                  <c:v>18.3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363987119"/>
        <c:axId val="789909039"/>
      </c:lineChart>
      <c:catAx>
        <c:axId val="1363987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</a:p>
        </c:txPr>
        <c:crossAx val="789909039"/>
        <c:crosses val="autoZero"/>
        <c:auto val="1"/>
        <c:lblAlgn val="ctr"/>
        <c:lblOffset val="100"/>
        <c:noMultiLvlLbl val="0"/>
      </c:catAx>
      <c:valAx>
        <c:axId val="789909039"/>
        <c:scaling>
          <c:orientation val="minMax"/>
        </c:scaling>
        <c:delete val="0"/>
        <c:axPos val="l"/>
        <c:majorGridlines>
          <c:spPr>
            <a:ln w="3175" cap="rnd" cmpd="sng" algn="ctr">
              <a:solidFill>
                <a:schemeClr val="tx1">
                  <a:lumMod val="15000"/>
                  <a:lumOff val="85000"/>
                  <a:alpha val="50000"/>
                </a:schemeClr>
              </a:solidFill>
              <a:prstDash val="lgDashDotDot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</a:p>
        </c:txPr>
        <c:crossAx val="1363987119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gradFill>
      <a:gsLst>
        <a:gs pos="0">
          <a:srgbClr val="221C1D">
            <a:alpha val="20000"/>
          </a:srgbClr>
        </a:gs>
        <a:gs pos="100000">
          <a:srgbClr val="2E2628">
            <a:alpha val="30000"/>
          </a:srgbClr>
        </a:gs>
      </a:gsLst>
      <a:lin ang="5400000" scaled="1"/>
    </a:gradFill>
    <a:ln>
      <a:noFill/>
    </a:ln>
    <a:effectLst/>
  </c:spPr>
  <c:txPr>
    <a:bodyPr/>
    <a:lstStyle/>
    <a:p>
      <a:pPr>
        <a:defRPr lang="zh-CN" sz="1800">
          <a:solidFill>
            <a:schemeClr val="bg1"/>
          </a:solidFill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4326771653543"/>
          <c:y val="0.16458992589875"/>
          <c:w val="0.432908956692913"/>
          <c:h val="0.64936339509329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bg1"/>
            </a:solidFill>
            <a:ln w="6350"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chemeClr val="bg1">
                  <a:lumMod val="65000"/>
                  <a:alpha val="50000"/>
                </a:schemeClr>
              </a:solidFill>
              <a:ln w="6350">
                <a:solidFill>
                  <a:schemeClr val="bg1"/>
                </a:solidFill>
              </a:ln>
              <a:effectLst/>
            </c:spPr>
          </c:dPt>
          <c:dPt>
            <c:idx val="1"/>
            <c:bubble3D val="0"/>
            <c:explosion val="11"/>
            <c:spPr>
              <a:solidFill>
                <a:schemeClr val="accent1">
                  <a:lumMod val="20000"/>
                  <a:lumOff val="80000"/>
                  <a:alpha val="50000"/>
                </a:schemeClr>
              </a:solidFill>
              <a:ln w="6350">
                <a:solidFill>
                  <a:schemeClr val="bg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3E291C">
                  <a:alpha val="50000"/>
                </a:srgbClr>
              </a:solidFill>
              <a:ln w="6350">
                <a:solidFill>
                  <a:schemeClr val="bg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090B0B">
                  <a:alpha val="50000"/>
                </a:srgbClr>
              </a:solidFill>
              <a:ln w="6350">
                <a:solidFill>
                  <a:schemeClr val="bg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2.5</c:v>
                </c:pt>
                <c:pt idx="2">
                  <c:v>27</c:v>
                </c:pt>
                <c:pt idx="3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29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3420644685039"/>
          <c:y val="0.898328315801654"/>
          <c:w val="0.444408587598425"/>
          <c:h val="0.04307793780278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2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wdp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5953"/>
            <a:ext cx="12192000" cy="6312047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545123"/>
          </a:xfrm>
          <a:prstGeom prst="rect">
            <a:avLst/>
          </a:prstGeom>
          <a:solidFill>
            <a:srgbClr val="1520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rgbClr val="002060">
                  <a:alpha val="1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5953"/>
            <a:ext cx="12192000" cy="6312047"/>
          </a:xfrm>
          <a:prstGeom prst="rect">
            <a:avLst/>
          </a:prstGeom>
        </p:spPr>
      </p:pic>
      <p:sp>
        <p:nvSpPr>
          <p:cNvPr id="21" name="矩形 20"/>
          <p:cNvSpPr/>
          <p:nvPr userDrawn="1"/>
        </p:nvSpPr>
        <p:spPr>
          <a:xfrm>
            <a:off x="0" y="0"/>
            <a:ext cx="12192000" cy="545123"/>
          </a:xfrm>
          <a:prstGeom prst="rect">
            <a:avLst/>
          </a:prstGeom>
          <a:solidFill>
            <a:srgbClr val="1520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43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DCFCE-21ED-464E-ABA8-45612BA572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EC808-E2C0-46DD-BB29-BB63D247DA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DCFCE-21ED-464E-ABA8-45612BA572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EC808-E2C0-46DD-BB29-BB63D247DA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1266825" y="2412365"/>
            <a:ext cx="98253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如何做好演讲型</a:t>
            </a:r>
            <a:r>
              <a:rPr lang="en-US" altLang="zh-CN" sz="8000" b="1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PPT</a:t>
            </a:r>
            <a:endParaRPr lang="en-US" altLang="zh-CN" sz="8000" b="1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59222" y="289957"/>
            <a:ext cx="5084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chemeClr val="bg1"/>
                </a:solidFill>
                <a:latin typeface="Lucida Sans" panose="020B0602030504020204" pitchFamily="34" charset="0"/>
              </a:rPr>
              <a:t>1</a:t>
            </a:r>
            <a:endParaRPr lang="zh-CN" altLang="en-US" sz="40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151" name="文本框 150"/>
          <p:cNvSpPr txBox="1"/>
          <p:nvPr/>
        </p:nvSpPr>
        <p:spPr>
          <a:xfrm>
            <a:off x="867695" y="44384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请输入你的标题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图表 3"/>
          <p:cNvGraphicFramePr/>
          <p:nvPr/>
        </p:nvGraphicFramePr>
        <p:xfrm>
          <a:off x="2668607" y="719666"/>
          <a:ext cx="7690735" cy="512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294302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>
                    <a:alpha val="50000"/>
                  </a:schemeClr>
                </a:solidFill>
                <a:latin typeface="Lucida Sans" panose="020B0602030504020204" pitchFamily="34" charset="0"/>
              </a:rPr>
              <a:t>2</a:t>
            </a:r>
            <a:endParaRPr lang="en-US" altLang="zh-CN" sz="9600" i="1" dirty="0">
              <a:solidFill>
                <a:schemeClr val="bg1">
                  <a:alpha val="50000"/>
                </a:schemeClr>
              </a:solidFill>
              <a:latin typeface="Lucida Sans" panose="020B06020305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7190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/>
                </a:solidFill>
                <a:latin typeface="Lucida Sans" panose="020B0602030504020204" pitchFamily="34" charset="0"/>
              </a:rPr>
              <a:t>2</a:t>
            </a:r>
            <a:endParaRPr lang="en-US" altLang="zh-CN" sz="96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046220" y="2784793"/>
            <a:ext cx="5669280" cy="1288415"/>
            <a:chOff x="10586" y="1752"/>
            <a:chExt cx="8928" cy="2029"/>
          </a:xfrm>
        </p:grpSpPr>
        <p:sp>
          <p:nvSpPr>
            <p:cNvPr id="151" name="文本框 150"/>
            <p:cNvSpPr txBox="1"/>
            <p:nvPr/>
          </p:nvSpPr>
          <p:spPr>
            <a:xfrm>
              <a:off x="10586" y="1752"/>
              <a:ext cx="8928" cy="13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请在此输入您的标题</a:t>
              </a:r>
              <a:endParaRPr lang="zh-CN" altLang="en-US" sz="4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586" y="2959"/>
              <a:ext cx="7008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800" i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type your title here</a:t>
              </a:r>
              <a:endParaRPr lang="en-US" altLang="zh-CN" sz="28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9222" y="289957"/>
            <a:ext cx="5084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chemeClr val="bg1"/>
                </a:solidFill>
                <a:latin typeface="Lucida Sans" panose="020B0602030504020204" pitchFamily="34" charset="0"/>
              </a:rPr>
              <a:t>2</a:t>
            </a:r>
            <a:endParaRPr lang="zh-CN" altLang="en-US" sz="40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67695" y="44384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请输入你的标题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071640" y="2404640"/>
            <a:ext cx="2048719" cy="2048719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插入公司</a:t>
            </a:r>
            <a:r>
              <a:rPr lang="en-US" altLang="zh-CN" dirty="0"/>
              <a:t>logo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1187368" y="3434303"/>
            <a:ext cx="9817262" cy="0"/>
            <a:chOff x="1209906" y="3477709"/>
            <a:chExt cx="9817262" cy="0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1209906" y="3477709"/>
              <a:ext cx="3275636" cy="0"/>
            </a:xfrm>
            <a:prstGeom prst="line">
              <a:avLst/>
            </a:prstGeom>
            <a:ln w="63500"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7751532" y="3477709"/>
              <a:ext cx="3275636" cy="0"/>
            </a:xfrm>
            <a:prstGeom prst="line">
              <a:avLst/>
            </a:prstGeom>
            <a:ln w="63500"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8"/>
          <p:cNvSpPr txBox="1"/>
          <p:nvPr/>
        </p:nvSpPr>
        <p:spPr>
          <a:xfrm>
            <a:off x="1435261" y="1585131"/>
            <a:ext cx="302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i="1" dirty="0">
                <a:solidFill>
                  <a:schemeClr val="bg1"/>
                </a:solidFill>
              </a:rPr>
              <a:t>点此插入文字</a:t>
            </a:r>
            <a:endParaRPr lang="en-US" altLang="zh-CN" i="1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35260" y="1954463"/>
            <a:ext cx="3027743" cy="116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i="1" dirty="0">
                <a:solidFill>
                  <a:schemeClr val="bg1"/>
                </a:solidFill>
              </a:rPr>
              <a:t>There is no road in the world, and there are many people who have gone.</a:t>
            </a:r>
            <a:endParaRPr lang="en-US" altLang="zh-CN" sz="16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728996" y="1769797"/>
            <a:ext cx="302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i="1" dirty="0">
                <a:solidFill>
                  <a:schemeClr val="bg1"/>
                </a:solidFill>
              </a:rPr>
              <a:t>点此插入文字</a:t>
            </a:r>
            <a:endParaRPr lang="en-US" altLang="zh-CN" i="1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28995" y="2139129"/>
            <a:ext cx="3027743" cy="116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i="1" dirty="0">
                <a:solidFill>
                  <a:schemeClr val="bg1"/>
                </a:solidFill>
              </a:rPr>
              <a:t>There is no road in the world, and there are many people who have gone.</a:t>
            </a:r>
            <a:endParaRPr lang="en-US" altLang="zh-CN" sz="1600" i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435261" y="3740719"/>
            <a:ext cx="302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i="1" dirty="0">
                <a:solidFill>
                  <a:schemeClr val="bg1"/>
                </a:solidFill>
              </a:rPr>
              <a:t>点此插入文字</a:t>
            </a:r>
            <a:endParaRPr lang="en-US" altLang="zh-CN" i="1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435260" y="4110051"/>
            <a:ext cx="3027743" cy="116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i="1" dirty="0">
                <a:solidFill>
                  <a:schemeClr val="bg1"/>
                </a:solidFill>
              </a:rPr>
              <a:t>There is no road in the world, and there are many people who have gone.</a:t>
            </a:r>
            <a:endParaRPr lang="en-US" altLang="zh-CN" sz="1600" i="1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728994" y="3740719"/>
            <a:ext cx="302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i="1" dirty="0">
                <a:solidFill>
                  <a:schemeClr val="bg1"/>
                </a:solidFill>
              </a:rPr>
              <a:t>点此插入文字</a:t>
            </a:r>
            <a:endParaRPr lang="en-US" altLang="zh-CN" i="1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728993" y="4110051"/>
            <a:ext cx="3027743" cy="116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i="1" dirty="0">
                <a:solidFill>
                  <a:schemeClr val="bg1"/>
                </a:solidFill>
              </a:rPr>
              <a:t>There is no road in the world, and there are many people who have gone.</a:t>
            </a:r>
            <a:endParaRPr lang="en-US" altLang="zh-CN" sz="1600" i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294302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>
                    <a:alpha val="50000"/>
                  </a:schemeClr>
                </a:solidFill>
                <a:latin typeface="Lucida Sans" panose="020B0602030504020204" pitchFamily="34" charset="0"/>
              </a:rPr>
              <a:t>3</a:t>
            </a:r>
            <a:endParaRPr lang="en-US" altLang="zh-CN" sz="9600" i="1" dirty="0">
              <a:solidFill>
                <a:schemeClr val="bg1">
                  <a:alpha val="50000"/>
                </a:schemeClr>
              </a:solidFill>
              <a:latin typeface="Lucida Sans" panose="020B06020305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7190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/>
                </a:solidFill>
                <a:latin typeface="Lucida Sans" panose="020B0602030504020204" pitchFamily="34" charset="0"/>
              </a:rPr>
              <a:t>3</a:t>
            </a:r>
            <a:endParaRPr lang="en-US" altLang="zh-CN" sz="96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046220" y="2784793"/>
            <a:ext cx="5669280" cy="1288415"/>
            <a:chOff x="10586" y="1752"/>
            <a:chExt cx="8928" cy="2029"/>
          </a:xfrm>
        </p:grpSpPr>
        <p:sp>
          <p:nvSpPr>
            <p:cNvPr id="151" name="文本框 150"/>
            <p:cNvSpPr txBox="1"/>
            <p:nvPr/>
          </p:nvSpPr>
          <p:spPr>
            <a:xfrm>
              <a:off x="10586" y="1752"/>
              <a:ext cx="8928" cy="13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请在此输入您的标题</a:t>
              </a:r>
              <a:endParaRPr lang="zh-CN" altLang="en-US" sz="4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586" y="2959"/>
              <a:ext cx="7008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800" i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type your title here</a:t>
              </a:r>
              <a:endParaRPr lang="en-US" altLang="zh-CN" sz="28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9222" y="289957"/>
            <a:ext cx="5084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chemeClr val="bg1"/>
                </a:solidFill>
                <a:latin typeface="Lucida Sans" panose="020B0602030504020204" pitchFamily="34" charset="0"/>
              </a:rPr>
              <a:t>3</a:t>
            </a:r>
            <a:endParaRPr lang="zh-CN" altLang="en-US" sz="40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67695" y="44384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请输入你的标题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图表 8"/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1" name="文本框 30"/>
          <p:cNvSpPr txBox="1"/>
          <p:nvPr/>
        </p:nvSpPr>
        <p:spPr>
          <a:xfrm>
            <a:off x="8449519" y="78813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i="1" dirty="0">
                <a:solidFill>
                  <a:schemeClr val="bg1"/>
                </a:solidFill>
              </a:rPr>
              <a:t>请输入文字</a:t>
            </a:r>
            <a:endParaRPr lang="zh-CN" altLang="en-US" i="1" dirty="0">
              <a:solidFill>
                <a:schemeClr val="bg1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449519" y="1222749"/>
            <a:ext cx="3027743" cy="116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i="1" dirty="0">
                <a:solidFill>
                  <a:schemeClr val="bg1"/>
                </a:solidFill>
              </a:rPr>
              <a:t>There is no road in the world, and there are many people who have gone.</a:t>
            </a:r>
            <a:endParaRPr lang="en-US" altLang="zh-CN" sz="1600" i="1" dirty="0">
              <a:solidFill>
                <a:schemeClr val="bg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449519" y="381576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i="1" dirty="0">
                <a:solidFill>
                  <a:schemeClr val="bg1"/>
                </a:solidFill>
              </a:rPr>
              <a:t>请输入文字</a:t>
            </a:r>
            <a:endParaRPr lang="zh-CN" altLang="en-US" i="1" dirty="0">
              <a:solidFill>
                <a:schemeClr val="bg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449519" y="4250376"/>
            <a:ext cx="3027743" cy="116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i="1" dirty="0">
                <a:solidFill>
                  <a:schemeClr val="bg1"/>
                </a:solidFill>
              </a:rPr>
              <a:t>There is no road in the world, and there are many people who have gone.</a:t>
            </a:r>
            <a:endParaRPr lang="en-US" altLang="zh-CN" sz="1600" i="1" dirty="0">
              <a:solidFill>
                <a:schemeClr val="bg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134823" y="115988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i="1" dirty="0">
                <a:solidFill>
                  <a:schemeClr val="bg1"/>
                </a:solidFill>
              </a:rPr>
              <a:t>请输入文字</a:t>
            </a:r>
            <a:endParaRPr lang="zh-CN" altLang="en-US" i="1" dirty="0">
              <a:solidFill>
                <a:schemeClr val="bg1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134823" y="1594501"/>
            <a:ext cx="3027743" cy="116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i="1" dirty="0">
                <a:solidFill>
                  <a:schemeClr val="bg1"/>
                </a:solidFill>
              </a:rPr>
              <a:t>There is no road in the world, and there are many people who have gone.</a:t>
            </a:r>
            <a:endParaRPr lang="en-US" altLang="zh-CN" sz="1600" i="1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134823" y="411503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i="1" dirty="0">
                <a:solidFill>
                  <a:schemeClr val="bg1"/>
                </a:solidFill>
              </a:rPr>
              <a:t>请输入文字</a:t>
            </a:r>
            <a:endParaRPr lang="zh-CN" altLang="en-US" i="1" dirty="0">
              <a:solidFill>
                <a:schemeClr val="bg1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134823" y="4549647"/>
            <a:ext cx="3027743" cy="116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i="1" dirty="0">
                <a:solidFill>
                  <a:schemeClr val="bg1"/>
                </a:solidFill>
              </a:rPr>
              <a:t>There is no road in the world, and there are many people who have gone.</a:t>
            </a:r>
            <a:endParaRPr lang="en-US" altLang="zh-CN" sz="1600" i="1" dirty="0">
              <a:solidFill>
                <a:schemeClr val="bg1"/>
              </a:solidFill>
            </a:endParaRPr>
          </a:p>
        </p:txBody>
      </p:sp>
      <p:cxnSp>
        <p:nvCxnSpPr>
          <p:cNvPr id="55" name="连接符: 肘形 54"/>
          <p:cNvCxnSpPr/>
          <p:nvPr/>
        </p:nvCxnSpPr>
        <p:spPr>
          <a:xfrm flipV="1">
            <a:off x="3742482" y="4283204"/>
            <a:ext cx="1307939" cy="257063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连接符: 肘形 58"/>
          <p:cNvCxnSpPr/>
          <p:nvPr/>
        </p:nvCxnSpPr>
        <p:spPr>
          <a:xfrm flipV="1">
            <a:off x="6929261" y="1547094"/>
            <a:ext cx="1307939" cy="257063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连接符: 肘形 59"/>
          <p:cNvCxnSpPr/>
          <p:nvPr/>
        </p:nvCxnSpPr>
        <p:spPr>
          <a:xfrm flipH="1" flipV="1">
            <a:off x="4153646" y="1547095"/>
            <a:ext cx="1307939" cy="257063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连接符: 肘形 60"/>
          <p:cNvCxnSpPr/>
          <p:nvPr/>
        </p:nvCxnSpPr>
        <p:spPr>
          <a:xfrm flipH="1" flipV="1">
            <a:off x="7141581" y="4283204"/>
            <a:ext cx="1307939" cy="257063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294302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>
                    <a:alpha val="50000"/>
                  </a:schemeClr>
                </a:solidFill>
                <a:latin typeface="Lucida Sans" panose="020B0602030504020204" pitchFamily="34" charset="0"/>
              </a:rPr>
              <a:t>4</a:t>
            </a:r>
            <a:endParaRPr lang="en-US" altLang="zh-CN" sz="9600" i="1" dirty="0">
              <a:solidFill>
                <a:schemeClr val="bg1">
                  <a:alpha val="50000"/>
                </a:schemeClr>
              </a:solidFill>
              <a:latin typeface="Lucida Sans" panose="020B06020305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7190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/>
                </a:solidFill>
                <a:latin typeface="Lucida Sans" panose="020B0602030504020204" pitchFamily="34" charset="0"/>
              </a:rPr>
              <a:t>4</a:t>
            </a:r>
            <a:endParaRPr lang="en-US" altLang="zh-CN" sz="96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046220" y="2784793"/>
            <a:ext cx="5669280" cy="1288415"/>
            <a:chOff x="10586" y="1752"/>
            <a:chExt cx="8928" cy="2029"/>
          </a:xfrm>
        </p:grpSpPr>
        <p:sp>
          <p:nvSpPr>
            <p:cNvPr id="151" name="文本框 150"/>
            <p:cNvSpPr txBox="1"/>
            <p:nvPr/>
          </p:nvSpPr>
          <p:spPr>
            <a:xfrm>
              <a:off x="10586" y="1752"/>
              <a:ext cx="8928" cy="13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请在此输入您的标题</a:t>
              </a:r>
              <a:endParaRPr lang="zh-CN" altLang="en-US" sz="4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586" y="2959"/>
              <a:ext cx="7008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800" i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type your title here</a:t>
              </a:r>
              <a:endParaRPr lang="en-US" altLang="zh-CN" sz="28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59222" y="289957"/>
            <a:ext cx="5084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chemeClr val="bg1"/>
                </a:solidFill>
                <a:latin typeface="Lucida Sans" panose="020B0602030504020204" pitchFamily="34" charset="0"/>
              </a:rPr>
              <a:t>4</a:t>
            </a:r>
            <a:endParaRPr lang="zh-CN" altLang="en-US" sz="40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7695" y="44384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请输入你的标题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335571" y="1489055"/>
            <a:ext cx="2709270" cy="4113092"/>
            <a:chOff x="1388961" y="1412111"/>
            <a:chExt cx="3007737" cy="4566212"/>
          </a:xfrm>
        </p:grpSpPr>
        <p:sp>
          <p:nvSpPr>
            <p:cNvPr id="7" name="矩形 6"/>
            <p:cNvSpPr/>
            <p:nvPr/>
          </p:nvSpPr>
          <p:spPr>
            <a:xfrm>
              <a:off x="1857709" y="1909822"/>
              <a:ext cx="2538989" cy="4068501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100000">
                  <a:srgbClr val="766266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i="1" dirty="0">
                  <a:solidFill>
                    <a:schemeClr val="bg1"/>
                  </a:solidFill>
                </a:rPr>
                <a:t>请输入文字</a:t>
              </a:r>
              <a:endParaRPr lang="en-US" altLang="zh-CN" sz="16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zh-CN" altLang="en-US" sz="1400" i="1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zh-CN" sz="1400" i="1" dirty="0">
                  <a:solidFill>
                    <a:schemeClr val="bg1"/>
                  </a:solidFill>
                </a:rPr>
                <a:t>There is no road in the world, and there are many people who have gone.</a:t>
              </a:r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zh-CN" altLang="en-US" sz="1400" dirty="0"/>
            </a:p>
          </p:txBody>
        </p:sp>
        <p:sp>
          <p:nvSpPr>
            <p:cNvPr id="5" name="椭圆 4"/>
            <p:cNvSpPr/>
            <p:nvPr/>
          </p:nvSpPr>
          <p:spPr>
            <a:xfrm>
              <a:off x="1388961" y="1412111"/>
              <a:ext cx="995423" cy="99542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/>
                <a:t>插入图片</a:t>
              </a:r>
              <a:endParaRPr lang="zh-CN" altLang="en-US" sz="1600" b="1" dirty="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00215" y="1489055"/>
            <a:ext cx="2709270" cy="4113092"/>
            <a:chOff x="1388961" y="1412111"/>
            <a:chExt cx="3007737" cy="4566212"/>
          </a:xfrm>
        </p:grpSpPr>
        <p:sp>
          <p:nvSpPr>
            <p:cNvPr id="10" name="矩形 9"/>
            <p:cNvSpPr/>
            <p:nvPr/>
          </p:nvSpPr>
          <p:spPr>
            <a:xfrm>
              <a:off x="1857709" y="1909822"/>
              <a:ext cx="2538989" cy="4068501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100000">
                  <a:srgbClr val="766266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i="1" dirty="0">
                  <a:solidFill>
                    <a:schemeClr val="bg1"/>
                  </a:solidFill>
                </a:rPr>
                <a:t>请输入文字</a:t>
              </a:r>
              <a:endParaRPr lang="en-US" altLang="zh-CN" sz="16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zh-CN" altLang="en-US" sz="1400" i="1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zh-CN" sz="1400" i="1" dirty="0">
                  <a:solidFill>
                    <a:schemeClr val="bg1"/>
                  </a:solidFill>
                </a:rPr>
                <a:t>There is no road in the world, and there are many people who have gone.</a:t>
              </a:r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zh-CN" altLang="en-US" sz="1400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1388961" y="1412111"/>
              <a:ext cx="995423" cy="99542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/>
                <a:t>插入图片</a:t>
              </a:r>
              <a:endParaRPr lang="zh-CN" altLang="en-US" sz="1600" b="1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270927" y="1489055"/>
            <a:ext cx="2709270" cy="4113092"/>
            <a:chOff x="1388961" y="1412111"/>
            <a:chExt cx="3007737" cy="4566212"/>
          </a:xfrm>
        </p:grpSpPr>
        <p:sp>
          <p:nvSpPr>
            <p:cNvPr id="13" name="矩形 12"/>
            <p:cNvSpPr/>
            <p:nvPr/>
          </p:nvSpPr>
          <p:spPr>
            <a:xfrm>
              <a:off x="1857709" y="1909822"/>
              <a:ext cx="2538989" cy="4068501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100000">
                  <a:srgbClr val="766266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i="1" dirty="0">
                  <a:solidFill>
                    <a:schemeClr val="bg1"/>
                  </a:solidFill>
                </a:rPr>
                <a:t>请输入文字</a:t>
              </a:r>
              <a:endParaRPr lang="en-US" altLang="zh-CN" sz="16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zh-CN" altLang="en-US" sz="1400" i="1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zh-CN" sz="1400" i="1" dirty="0">
                  <a:solidFill>
                    <a:schemeClr val="bg1"/>
                  </a:solidFill>
                </a:rPr>
                <a:t>There is no road in the world, and there are many people who have gone.</a:t>
              </a:r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zh-CN" altLang="en-US" sz="1400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1388961" y="1412111"/>
              <a:ext cx="995423" cy="99542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/>
                <a:t>插入图片</a:t>
              </a:r>
              <a:endParaRPr lang="zh-CN" altLang="en-US" sz="1600" b="1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206283" y="1489055"/>
            <a:ext cx="2709270" cy="4113092"/>
            <a:chOff x="1388961" y="1412111"/>
            <a:chExt cx="3007737" cy="4566212"/>
          </a:xfrm>
        </p:grpSpPr>
        <p:sp>
          <p:nvSpPr>
            <p:cNvPr id="16" name="矩形 15"/>
            <p:cNvSpPr/>
            <p:nvPr/>
          </p:nvSpPr>
          <p:spPr>
            <a:xfrm>
              <a:off x="1857709" y="1909822"/>
              <a:ext cx="2538989" cy="4068501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100000">
                  <a:srgbClr val="766266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i="1" dirty="0">
                  <a:solidFill>
                    <a:schemeClr val="bg1"/>
                  </a:solidFill>
                </a:rPr>
                <a:t>请输入文字</a:t>
              </a:r>
              <a:endParaRPr lang="en-US" altLang="zh-CN" sz="16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zh-CN" altLang="en-US" sz="1400" i="1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zh-CN" sz="1400" i="1" dirty="0">
                  <a:solidFill>
                    <a:schemeClr val="bg1"/>
                  </a:solidFill>
                </a:rPr>
                <a:t>There is no road in the world, and there are many people who have gone.</a:t>
              </a:r>
              <a:endParaRPr lang="en-US" altLang="zh-CN" sz="1400" i="1" dirty="0">
                <a:solidFill>
                  <a:schemeClr val="bg1"/>
                </a:solidFill>
              </a:endParaRPr>
            </a:p>
            <a:p>
              <a:pPr algn="ctr"/>
              <a:endParaRPr lang="zh-CN" altLang="en-US" sz="1400" dirty="0"/>
            </a:p>
          </p:txBody>
        </p:sp>
        <p:sp>
          <p:nvSpPr>
            <p:cNvPr id="17" name="椭圆 16"/>
            <p:cNvSpPr/>
            <p:nvPr/>
          </p:nvSpPr>
          <p:spPr>
            <a:xfrm>
              <a:off x="1388961" y="1412111"/>
              <a:ext cx="995423" cy="99542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/>
                <a:t>插入图片</a:t>
              </a:r>
              <a:endParaRPr lang="zh-CN" altLang="en-US" sz="1600" b="1" dirty="0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294302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>
                    <a:alpha val="50000"/>
                  </a:schemeClr>
                </a:solidFill>
                <a:latin typeface="Lucida Sans" panose="020B0602030504020204" pitchFamily="34" charset="0"/>
              </a:rPr>
              <a:t>5</a:t>
            </a:r>
            <a:endParaRPr lang="en-US" altLang="zh-CN" sz="9600" i="1" dirty="0">
              <a:solidFill>
                <a:schemeClr val="bg1">
                  <a:alpha val="50000"/>
                </a:schemeClr>
              </a:solidFill>
              <a:latin typeface="Lucida Sans" panose="020B06020305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7190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/>
                </a:solidFill>
                <a:latin typeface="Lucida Sans" panose="020B0602030504020204" pitchFamily="34" charset="0"/>
              </a:rPr>
              <a:t>5</a:t>
            </a:r>
            <a:endParaRPr lang="en-US" altLang="zh-CN" sz="96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046220" y="2784793"/>
            <a:ext cx="5669280" cy="1288415"/>
            <a:chOff x="10586" y="1752"/>
            <a:chExt cx="8928" cy="2029"/>
          </a:xfrm>
        </p:grpSpPr>
        <p:sp>
          <p:nvSpPr>
            <p:cNvPr id="151" name="文本框 150"/>
            <p:cNvSpPr txBox="1"/>
            <p:nvPr/>
          </p:nvSpPr>
          <p:spPr>
            <a:xfrm>
              <a:off x="10586" y="1752"/>
              <a:ext cx="8928" cy="13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请在此输入您的标题</a:t>
              </a:r>
              <a:endParaRPr lang="zh-CN" altLang="en-US" sz="4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586" y="2959"/>
              <a:ext cx="7008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800" i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type your title here</a:t>
              </a:r>
              <a:endParaRPr lang="en-US" altLang="zh-CN" sz="28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872430" y="1821674"/>
            <a:ext cx="4456253" cy="750121"/>
          </a:xfrm>
          <a:prstGeom prst="rect">
            <a:avLst/>
          </a:prstGeom>
          <a:gradFill flip="none" rotWithShape="1">
            <a:gsLst>
              <a:gs pos="0">
                <a:srgbClr val="664A59">
                  <a:alpha val="0"/>
                </a:srgbClr>
              </a:gs>
              <a:gs pos="50000">
                <a:schemeClr val="bg1">
                  <a:alpha val="49000"/>
                </a:schemeClr>
              </a:gs>
              <a:gs pos="100000">
                <a:srgbClr val="997086">
                  <a:alpha val="0"/>
                </a:srgbClr>
              </a:gs>
            </a:gsLst>
            <a:lin ang="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872430" y="3151271"/>
            <a:ext cx="4456253" cy="750121"/>
          </a:xfrm>
          <a:prstGeom prst="rect">
            <a:avLst/>
          </a:prstGeom>
          <a:gradFill flip="none" rotWithShape="1">
            <a:gsLst>
              <a:gs pos="0">
                <a:srgbClr val="664A59">
                  <a:alpha val="0"/>
                </a:srgbClr>
              </a:gs>
              <a:gs pos="50000">
                <a:schemeClr val="bg1">
                  <a:alpha val="49000"/>
                </a:schemeClr>
              </a:gs>
              <a:gs pos="100000">
                <a:srgbClr val="997086">
                  <a:alpha val="0"/>
                </a:srgbClr>
              </a:gs>
            </a:gsLst>
            <a:lin ang="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872431" y="4518441"/>
            <a:ext cx="4456253" cy="750121"/>
          </a:xfrm>
          <a:prstGeom prst="rect">
            <a:avLst/>
          </a:prstGeom>
          <a:gradFill flip="none" rotWithShape="1">
            <a:gsLst>
              <a:gs pos="0">
                <a:srgbClr val="664A59">
                  <a:alpha val="0"/>
                </a:srgbClr>
              </a:gs>
              <a:gs pos="50000">
                <a:schemeClr val="bg1">
                  <a:alpha val="49000"/>
                </a:schemeClr>
              </a:gs>
              <a:gs pos="100000">
                <a:srgbClr val="997086">
                  <a:alpha val="0"/>
                </a:srgbClr>
              </a:gs>
            </a:gsLst>
            <a:lin ang="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9222" y="289957"/>
            <a:ext cx="5084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chemeClr val="bg1"/>
                </a:solidFill>
                <a:latin typeface="Lucida Sans" panose="020B0602030504020204" pitchFamily="34" charset="0"/>
              </a:rPr>
              <a:t>5</a:t>
            </a:r>
            <a:endParaRPr lang="zh-CN" altLang="en-US" sz="40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67695" y="44384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请输入你的标题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768794" y="1681060"/>
            <a:ext cx="3736692" cy="3734960"/>
            <a:chOff x="1657111" y="1582840"/>
            <a:chExt cx="4031818" cy="4029949"/>
          </a:xfrm>
        </p:grpSpPr>
        <p:sp>
          <p:nvSpPr>
            <p:cNvPr id="4" name="矩形 3"/>
            <p:cNvSpPr/>
            <p:nvPr/>
          </p:nvSpPr>
          <p:spPr>
            <a:xfrm>
              <a:off x="1857709" y="1781569"/>
              <a:ext cx="3831220" cy="3831220"/>
            </a:xfrm>
            <a:prstGeom prst="rect">
              <a:avLst/>
            </a:prstGeom>
            <a:noFill/>
            <a:ln w="381000">
              <a:solidFill>
                <a:schemeClr val="bg1"/>
              </a:solidFill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657111" y="1582840"/>
              <a:ext cx="3831220" cy="3831220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右击插入图片</a:t>
              </a:r>
              <a:endPara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8111147" y="1935125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i="1" dirty="0">
                <a:solidFill>
                  <a:schemeClr val="bg1"/>
                </a:solidFill>
              </a:rPr>
              <a:t>请输入文字</a:t>
            </a:r>
            <a:endParaRPr lang="en-US" altLang="zh-CN" sz="2800" i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111147" y="3265094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i="1" dirty="0">
                <a:solidFill>
                  <a:schemeClr val="bg1"/>
                </a:solidFill>
              </a:rPr>
              <a:t>请输入文字</a:t>
            </a:r>
            <a:endParaRPr lang="en-US" altLang="zh-CN" sz="2800" i="1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11147" y="4631892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i="1" dirty="0">
                <a:solidFill>
                  <a:schemeClr val="bg1"/>
                </a:solidFill>
              </a:rPr>
              <a:t>请输入文字</a:t>
            </a:r>
            <a:endParaRPr lang="en-US" altLang="zh-CN" sz="2800" i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15795" y="1165225"/>
            <a:ext cx="83604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rPr>
              <a:t>感谢聆听</a:t>
            </a:r>
            <a:endParaRPr lang="zh-CN" altLang="en-US" sz="600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4183380" y="2804160"/>
            <a:ext cx="4197985" cy="1588135"/>
            <a:chOff x="3321934" y="3429000"/>
            <a:chExt cx="5200893" cy="1967697"/>
          </a:xfrm>
        </p:grpSpPr>
        <p:sp>
          <p:nvSpPr>
            <p:cNvPr id="4" name="矩形 3"/>
            <p:cNvSpPr/>
            <p:nvPr/>
          </p:nvSpPr>
          <p:spPr>
            <a:xfrm>
              <a:off x="3321934" y="3429000"/>
              <a:ext cx="1967697" cy="196769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插入二维码</a:t>
              </a:r>
              <a:endParaRPr lang="zh-CN" altLang="en-US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6555130" y="3429000"/>
              <a:ext cx="1967697" cy="196769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插入二维码</a:t>
              </a:r>
              <a:endParaRPr lang="zh-CN" altLang="en-US" dirty="0"/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355" y="4507865"/>
            <a:ext cx="464820" cy="37909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570" y="4464050"/>
            <a:ext cx="464820" cy="464820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 rot="0">
            <a:off x="5154295" y="5384800"/>
            <a:ext cx="2644775" cy="307975"/>
            <a:chOff x="7030980" y="4083585"/>
            <a:chExt cx="2644735" cy="307777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30980" y="4142226"/>
              <a:ext cx="216000" cy="216000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7296197" y="4083585"/>
              <a:ext cx="237951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</a:rPr>
                <a:t>XX</a:t>
              </a:r>
              <a:r>
                <a:rPr lang="zh-CN" altLang="en-US" sz="1400" dirty="0">
                  <a:solidFill>
                    <a:schemeClr val="bg1"/>
                  </a:solidFill>
                </a:rPr>
                <a:t>市</a:t>
              </a:r>
              <a:r>
                <a:rPr lang="en-US" altLang="zh-CN" sz="1400" dirty="0">
                  <a:solidFill>
                    <a:schemeClr val="bg1"/>
                  </a:solidFill>
                </a:rPr>
                <a:t>XX</a:t>
              </a:r>
              <a:r>
                <a:rPr lang="zh-CN" altLang="en-US" sz="1400" dirty="0">
                  <a:solidFill>
                    <a:schemeClr val="bg1"/>
                  </a:solidFill>
                </a:rPr>
                <a:t>区</a:t>
              </a:r>
              <a:r>
                <a:rPr lang="en-US" altLang="zh-CN" sz="1400" dirty="0">
                  <a:solidFill>
                    <a:schemeClr val="bg1"/>
                  </a:solidFill>
                </a:rPr>
                <a:t>XXXX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 rot="0">
            <a:off x="7586980" y="5384800"/>
            <a:ext cx="1984375" cy="307975"/>
            <a:chOff x="7041371" y="4687229"/>
            <a:chExt cx="1984433" cy="307777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41371" y="4761868"/>
              <a:ext cx="216000" cy="216000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7257371" y="4687229"/>
              <a:ext cx="17684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</a:rPr>
                <a:t>+86 0571-88888888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rot="0">
            <a:off x="2620645" y="5384800"/>
            <a:ext cx="2745740" cy="307975"/>
            <a:chOff x="7030981" y="3373025"/>
            <a:chExt cx="2745988" cy="307777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30981" y="3390164"/>
              <a:ext cx="220409" cy="216000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7397451" y="3373025"/>
              <a:ext cx="237951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</a:rPr>
                <a:t>XXXXXX</a:t>
              </a:r>
              <a:r>
                <a:rPr lang="zh-CN" altLang="en-US" sz="1400" dirty="0">
                  <a:solidFill>
                    <a:schemeClr val="bg1"/>
                  </a:solidFill>
                </a:rPr>
                <a:t>公司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3700" y="708660"/>
            <a:ext cx="6324600" cy="49339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" name="文本框 27"/>
          <p:cNvSpPr txBox="1"/>
          <p:nvPr/>
        </p:nvSpPr>
        <p:spPr>
          <a:xfrm>
            <a:off x="371475" y="583565"/>
            <a:ext cx="98253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8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字体的选择</a:t>
            </a:r>
            <a:endParaRPr lang="zh-CN" sz="80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7525" y="2348865"/>
            <a:ext cx="9825355" cy="28917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等线</a:t>
            </a:r>
            <a:endParaRPr lang="zh-CN" sz="2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 algn="l"/>
            <a:r>
              <a:rPr lang="zh-CN" sz="2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微软雅黑</a:t>
            </a:r>
            <a:endParaRPr lang="zh-CN" sz="2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 algn="l"/>
            <a:r>
              <a:rPr lang="zh-CN" sz="26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  <a:sym typeface="+mn-ea"/>
              </a:rPr>
              <a:t>微软雅黑 </a:t>
            </a:r>
            <a:r>
              <a:rPr lang="en-US" altLang="zh-CN" sz="26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  <a:sym typeface="+mn-ea"/>
              </a:rPr>
              <a:t>Light</a:t>
            </a:r>
            <a:endParaRPr lang="en-US" altLang="zh-CN" sz="2600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等线" panose="02010600030101010101" charset="-122"/>
              <a:ea typeface="等线" panose="02010600030101010101" charset="-122"/>
              <a:cs typeface="等线" panose="02010600030101010101" charset="-122"/>
              <a:sym typeface="+mn-ea"/>
            </a:endParaRPr>
          </a:p>
          <a:p>
            <a:pPr algn="l"/>
            <a:endParaRPr lang="en-US" altLang="zh-CN" sz="2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等线" panose="02010600030101010101" charset="-122"/>
              <a:ea typeface="等线" panose="02010600030101010101" charset="-122"/>
              <a:cs typeface="等线" panose="02010600030101010101" charset="-122"/>
              <a:sym typeface="+mn-ea"/>
            </a:endParaRPr>
          </a:p>
          <a:p>
            <a:pPr algn="l"/>
            <a:r>
              <a:rPr lang="zh-CN" altLang="en-US" sz="2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悠黑简体" panose="00000500000000000000" charset="-122"/>
                <a:ea typeface="方正悠黑简体" panose="00000500000000000000" charset="-122"/>
                <a:cs typeface="等线" panose="02010600030101010101" charset="-122"/>
                <a:sym typeface="+mn-ea"/>
              </a:rPr>
              <a:t>方正兰亭黑简</a:t>
            </a:r>
            <a:endParaRPr lang="zh-CN" altLang="en-US" sz="2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等线" panose="02010600030101010101" charset="-122"/>
              <a:ea typeface="等线" panose="02010600030101010101" charset="-122"/>
              <a:cs typeface="等线" panose="02010600030101010101" charset="-122"/>
              <a:sym typeface="+mn-ea"/>
            </a:endParaRPr>
          </a:p>
          <a:p>
            <a:pPr algn="l"/>
            <a:r>
              <a:rPr lang="zh-CN" altLang="en-US" sz="2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华文黑</a:t>
            </a:r>
            <a:endParaRPr lang="zh-CN" altLang="en-US" sz="2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等线" panose="02010600030101010101" charset="-122"/>
              <a:ea typeface="等线" panose="02010600030101010101" charset="-122"/>
              <a:cs typeface="等线" panose="02010600030101010101" charset="-122"/>
              <a:sym typeface="+mn-ea"/>
            </a:endParaRPr>
          </a:p>
          <a:p>
            <a:pPr algn="l"/>
            <a:r>
              <a:rPr lang="zh-CN" altLang="en-US" sz="2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冬青黑体简体中文 W3" panose="020B0300000000000000" charset="-122"/>
                <a:ea typeface="冬青黑体简体中文 W3" panose="020B0300000000000000" charset="-122"/>
                <a:cs typeface="等线" panose="02010600030101010101" charset="-122"/>
                <a:sym typeface="+mn-ea"/>
              </a:rPr>
              <a:t>冬青黑</a:t>
            </a:r>
            <a:endParaRPr lang="zh-CN" altLang="en-US" sz="2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冬青黑体简体中文 W3" panose="020B0300000000000000" charset="-122"/>
              <a:ea typeface="冬青黑体简体中文 W3" panose="020B0300000000000000" charset="-122"/>
              <a:cs typeface="等线" panose="0201060003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" name="文本框 27"/>
          <p:cNvSpPr txBox="1"/>
          <p:nvPr/>
        </p:nvSpPr>
        <p:spPr>
          <a:xfrm>
            <a:off x="371475" y="583565"/>
            <a:ext cx="98253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8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毛笔字体的选择</a:t>
            </a:r>
            <a:endParaRPr lang="zh-CN" sz="8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7525" y="2348865"/>
            <a:ext cx="34823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4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潮字社小石繁" panose="02010604000000000000" charset="-120"/>
                <a:ea typeface="潮字社小石繁" panose="02010604000000000000" charset="-120"/>
                <a:cs typeface="潮字社小石繁" panose="02010604000000000000" charset="-120"/>
                <a:sym typeface="+mn-ea"/>
              </a:rPr>
              <a:t>潮字社小石繁</a:t>
            </a:r>
            <a:endParaRPr lang="zh-CN" sz="4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潮字社小石繁" panose="02010604000000000000" charset="-120"/>
              <a:ea typeface="潮字社小石繁" panose="02010604000000000000" charset="-120"/>
              <a:cs typeface="潮字社小石繁" panose="02010604000000000000" charset="-12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" y="-13335"/>
            <a:ext cx="12201525" cy="68846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9050" y="-13335"/>
            <a:ext cx="12178030" cy="3677285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42925" y="393065"/>
            <a:ext cx="43199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4000" b="1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使用图层蒙版</a:t>
            </a:r>
            <a:endParaRPr lang="zh-CN" sz="4000" b="1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3255" y="1178560"/>
            <a:ext cx="52679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000" b="1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* </a:t>
            </a:r>
            <a:r>
              <a:rPr lang="zh-CN" sz="3000" b="1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使用图层蒙版使得背景弱化，文字更加好看</a:t>
            </a:r>
            <a:endParaRPr lang="zh-CN" sz="3000" b="1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311400" y="1301750"/>
            <a:ext cx="5321300" cy="3138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/>
              <a:t>* </a:t>
            </a:r>
            <a:r>
              <a:rPr lang="zh-CN" altLang="en-US"/>
              <a:t>图片素材：https://pixabay.com/</a:t>
            </a:r>
            <a:endParaRPr lang="zh-CN" altLang="en-US"/>
          </a:p>
          <a:p>
            <a:r>
              <a:rPr lang="en-US" altLang="zh-CN"/>
              <a:t>* </a:t>
            </a:r>
            <a:r>
              <a:rPr lang="zh-CN" altLang="en-US"/>
              <a:t>图片素材：http://wallhaven.cc/</a:t>
            </a:r>
            <a:endParaRPr lang="zh-CN" altLang="en-US"/>
          </a:p>
          <a:p>
            <a:r>
              <a:rPr lang="en-US" altLang="zh-CN"/>
              <a:t>* </a:t>
            </a:r>
            <a:r>
              <a:rPr lang="zh-CN" altLang="en-US"/>
              <a:t>设计素材：</a:t>
            </a:r>
            <a:r>
              <a:rPr lang="en-US" altLang="zh-CN"/>
              <a:t>huaban.com</a:t>
            </a:r>
            <a:endParaRPr lang="en-US" altLang="zh-CN"/>
          </a:p>
          <a:p>
            <a:r>
              <a:rPr lang="en-US" altLang="zh-CN"/>
              <a:t>* </a:t>
            </a:r>
            <a:r>
              <a:rPr lang="zh-CN" altLang="en-US"/>
              <a:t>设计素材：http://699pic.com/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**</a:t>
            </a:r>
            <a:r>
              <a:rPr lang="zh-CN" altLang="en-US"/>
              <a:t>其他</a:t>
            </a:r>
            <a:r>
              <a:rPr lang="en-US" altLang="zh-CN"/>
              <a:t>**</a:t>
            </a:r>
            <a:r>
              <a:rPr lang="zh-CN" altLang="en-US"/>
              <a:t>：</a:t>
            </a:r>
            <a:endParaRPr lang="zh-CN" altLang="en-US"/>
          </a:p>
          <a:p>
            <a:r>
              <a:rPr lang="zh-CN" altLang="en-US"/>
              <a:t>https://www.ifanr.com/app/692268</a:t>
            </a:r>
            <a:endParaRPr lang="zh-CN" altLang="en-US"/>
          </a:p>
          <a:p>
            <a:r>
              <a:rPr lang="zh-CN" altLang="en-US"/>
              <a:t>https://www.ifanr.com/app/655328</a:t>
            </a:r>
            <a:endParaRPr lang="zh-CN" altLang="en-US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294302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>
                    <a:alpha val="50000"/>
                  </a:schemeClr>
                </a:solidFill>
                <a:latin typeface="Lucida Sans" panose="020B0602030504020204" pitchFamily="34" charset="0"/>
              </a:rPr>
              <a:t>1</a:t>
            </a:r>
            <a:endParaRPr lang="en-US" altLang="zh-CN" sz="9600" i="1" dirty="0">
              <a:solidFill>
                <a:schemeClr val="bg1">
                  <a:alpha val="50000"/>
                </a:schemeClr>
              </a:solidFill>
              <a:latin typeface="Lucida Sans" panose="020B06020305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71901" y="2785097"/>
            <a:ext cx="880110" cy="1568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bg1"/>
                </a:solidFill>
                <a:latin typeface="Lucida Sans" panose="020B0602030504020204" pitchFamily="34" charset="0"/>
              </a:rPr>
              <a:t>1</a:t>
            </a:r>
            <a:endParaRPr lang="en-US" altLang="zh-CN" sz="96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046220" y="2784793"/>
            <a:ext cx="5669280" cy="1288415"/>
            <a:chOff x="10586" y="1752"/>
            <a:chExt cx="8928" cy="2029"/>
          </a:xfrm>
        </p:grpSpPr>
        <p:sp>
          <p:nvSpPr>
            <p:cNvPr id="151" name="文本框 150"/>
            <p:cNvSpPr txBox="1"/>
            <p:nvPr/>
          </p:nvSpPr>
          <p:spPr>
            <a:xfrm>
              <a:off x="10586" y="1752"/>
              <a:ext cx="8928" cy="13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请在此输入您的标题</a:t>
              </a:r>
              <a:endParaRPr lang="zh-CN" altLang="en-US" sz="48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586" y="2959"/>
              <a:ext cx="7008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800" i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type your title here</a:t>
              </a:r>
              <a:endParaRPr lang="en-US" altLang="zh-CN" sz="28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59222" y="289957"/>
            <a:ext cx="5084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chemeClr val="bg1"/>
                </a:solidFill>
                <a:latin typeface="Lucida Sans" panose="020B0602030504020204" pitchFamily="34" charset="0"/>
              </a:rPr>
              <a:t>1</a:t>
            </a:r>
            <a:endParaRPr lang="zh-CN" altLang="en-US" sz="4000" i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151" name="文本框 150"/>
          <p:cNvSpPr txBox="1"/>
          <p:nvPr/>
        </p:nvSpPr>
        <p:spPr>
          <a:xfrm>
            <a:off x="867695" y="44384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请输入你的标题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736204" y="1578260"/>
          <a:ext cx="8368165" cy="3701479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1120978"/>
                <a:gridCol w="2414781"/>
                <a:gridCol w="2416203"/>
                <a:gridCol w="2416203"/>
              </a:tblGrid>
              <a:tr h="609854">
                <a:tc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产品</a:t>
                      </a:r>
                      <a:r>
                        <a:rPr lang="en-US" altLang="zh-CN" sz="2400" dirty="0"/>
                        <a:t>A</a:t>
                      </a:r>
                      <a:endParaRPr lang="zh-CN" alt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产品</a:t>
                      </a:r>
                      <a:r>
                        <a:rPr lang="en-US" altLang="zh-CN" sz="2400" dirty="0"/>
                        <a:t>B</a:t>
                      </a:r>
                      <a:endParaRPr lang="zh-CN" alt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产品</a:t>
                      </a:r>
                      <a:r>
                        <a:rPr lang="en-US" altLang="zh-CN" sz="2400" dirty="0"/>
                        <a:t>C</a:t>
                      </a:r>
                      <a:endParaRPr lang="zh-CN" altLang="en-US" sz="2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dk1">
                        <a:alpha val="10000"/>
                      </a:schemeClr>
                    </a:solidFill>
                  </a:tcPr>
                </a:tc>
              </a:tr>
              <a:tr h="61832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bg1"/>
                          </a:solidFill>
                        </a:rPr>
                        <a:t>销   量</a:t>
                      </a:r>
                      <a:endParaRPr lang="zh-CN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rgbClr val="221C1D">
                            <a:alpha val="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69.5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万套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rgbClr val="221C1D">
                            <a:alpha val="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58.5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万套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rgbClr val="221C1D">
                            <a:alpha val="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70.3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万套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rgbClr val="221C1D">
                            <a:alpha val="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</a:tr>
              <a:tr h="61832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bg1"/>
                          </a:solidFill>
                        </a:rPr>
                        <a:t>营业额</a:t>
                      </a:r>
                      <a:endParaRPr lang="zh-CN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221C1D">
                            <a:alpha val="60000"/>
                          </a:srgbClr>
                        </a:gs>
                        <a:gs pos="100000">
                          <a:srgbClr val="2E2628">
                            <a:alpha val="5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6943.05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万元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221C1D">
                            <a:alpha val="60000"/>
                          </a:srgbClr>
                        </a:gs>
                        <a:gs pos="100000">
                          <a:srgbClr val="2E2628">
                            <a:alpha val="5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2281.5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万元</a:t>
                      </a:r>
                      <a:endParaRPr lang="zh-CN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221C1D">
                            <a:alpha val="60000"/>
                          </a:srgbClr>
                        </a:gs>
                        <a:gs pos="100000">
                          <a:srgbClr val="2E2628">
                            <a:alpha val="5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3936.8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万元</a:t>
                      </a:r>
                      <a:endParaRPr lang="zh-CN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221C1D">
                            <a:alpha val="60000"/>
                          </a:srgbClr>
                        </a:gs>
                        <a:gs pos="100000">
                          <a:srgbClr val="2E2628">
                            <a:alpha val="5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</a:tr>
              <a:tr h="61832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bg1"/>
                          </a:solidFill>
                        </a:rPr>
                        <a:t>成   本</a:t>
                      </a:r>
                      <a:endParaRPr lang="zh-CN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2E2628">
                            <a:alpha val="50000"/>
                          </a:srgbClr>
                        </a:gs>
                        <a:gs pos="100000">
                          <a:srgbClr val="544649">
                            <a:alpha val="4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2048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万元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2E2628">
                            <a:alpha val="50000"/>
                          </a:srgbClr>
                        </a:gs>
                        <a:gs pos="100000">
                          <a:srgbClr val="544649">
                            <a:alpha val="4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1024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万元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2E2628">
                            <a:alpha val="50000"/>
                          </a:srgbClr>
                        </a:gs>
                        <a:gs pos="100000">
                          <a:srgbClr val="544649">
                            <a:alpha val="4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1904.2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万元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2E2628">
                            <a:alpha val="50000"/>
                          </a:srgbClr>
                        </a:gs>
                        <a:gs pos="100000">
                          <a:srgbClr val="544649">
                            <a:alpha val="4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</a:tr>
              <a:tr h="61832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bg1"/>
                          </a:solidFill>
                        </a:rPr>
                        <a:t>毛利润</a:t>
                      </a:r>
                      <a:endParaRPr lang="zh-CN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544649">
                            <a:alpha val="40000"/>
                          </a:srgbClr>
                        </a:gs>
                        <a:gs pos="100000">
                          <a:srgbClr val="6B595C">
                            <a:alpha val="3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4895.05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万元</a:t>
                      </a:r>
                      <a:endParaRPr lang="zh-CN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544649">
                            <a:alpha val="40000"/>
                          </a:srgbClr>
                        </a:gs>
                        <a:gs pos="100000">
                          <a:srgbClr val="6B595C">
                            <a:alpha val="3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1257.5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万元</a:t>
                      </a:r>
                      <a:endParaRPr lang="zh-CN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544649">
                            <a:alpha val="40000"/>
                          </a:srgbClr>
                        </a:gs>
                        <a:gs pos="100000">
                          <a:srgbClr val="6B595C">
                            <a:alpha val="3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2032.6</a:t>
                      </a:r>
                      <a:r>
                        <a:rPr lang="zh-CN" altLang="en-US" sz="1200" dirty="0">
                          <a:solidFill>
                            <a:schemeClr val="bg1"/>
                          </a:solidFill>
                        </a:rPr>
                        <a:t>万元</a:t>
                      </a:r>
                      <a:endParaRPr lang="zh-CN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544649">
                            <a:alpha val="40000"/>
                          </a:srgbClr>
                        </a:gs>
                        <a:gs pos="100000">
                          <a:srgbClr val="6B595C">
                            <a:alpha val="3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</a:tr>
              <a:tr h="61832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bg1"/>
                          </a:solidFill>
                        </a:rPr>
                        <a:t>净利润</a:t>
                      </a:r>
                      <a:endParaRPr lang="zh-CN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6B595C">
                            <a:alpha val="30000"/>
                          </a:srgbClr>
                        </a:gs>
                        <a:gs pos="100000">
                          <a:srgbClr val="766266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1543.1</a:t>
                      </a: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万元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6B595C">
                            <a:alpha val="30000"/>
                          </a:srgbClr>
                        </a:gs>
                        <a:gs pos="100000">
                          <a:srgbClr val="766266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950.2</a:t>
                      </a: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万元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6B595C">
                            <a:alpha val="30000"/>
                          </a:srgbClr>
                        </a:gs>
                        <a:gs pos="100000">
                          <a:srgbClr val="766266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</a:rPr>
                        <a:t>554.4</a:t>
                      </a: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万元</a:t>
                      </a:r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6B595C">
                            <a:alpha val="30000"/>
                          </a:srgbClr>
                        </a:gs>
                        <a:gs pos="100000">
                          <a:srgbClr val="766266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ags/tag1.xml><?xml version="1.0" encoding="utf-8"?>
<p:tagLst xmlns:p="http://schemas.openxmlformats.org/presentationml/2006/main">
  <p:tag name="KSO_WM_SLIDE_ID" val="diagram20200864_1"/>
  <p:tag name="KSO_WM_TEMPLATE_SUBCATEGORY" val="0"/>
  <p:tag name="KSO_WM_SLIDE_TYPE" val="text"/>
  <p:tag name="KSO_WM_SLIDE_SUBTYPE" val="pureTxt"/>
  <p:tag name="KSO_WM_SLIDE_ITEM_CNT" val="0"/>
  <p:tag name="KSO_WM_SLIDE_INDEX" val="1"/>
  <p:tag name="KSO_WM_UNIT_SHOW_EDIT_AREA_INDICATION" val="1"/>
  <p:tag name="KSO_WM_SLIDE_SIZE" val="864*446"/>
  <p:tag name="KSO_WM_SLIDE_POSITION" val="47*37"/>
  <p:tag name="KSO_WM_TAG_VERSION" val="1.0"/>
  <p:tag name="KSO_WM_BEAUTIFY_FLAG" val="#wm#"/>
  <p:tag name="KSO_WM_TEMPLATE_CATEGORY" val="diagram"/>
  <p:tag name="KSO_WM_TEMPLATE_INDEX" val="20200864"/>
  <p:tag name="KSO_WM_SLIDE_LAYOUT" val="a_f"/>
  <p:tag name="KSO_WM_SLIDE_LAYOUT_CNT" val="1_1"/>
</p:tagLst>
</file>

<file path=ppt/tags/tag2.xml><?xml version="1.0" encoding="utf-8"?>
<p:tagLst xmlns:p="http://schemas.openxmlformats.org/presentationml/2006/main">
  <p:tag name="KSO_WM_BEAUTIFY_FLAG" val="#wm#"/>
  <p:tag name="KSO_WM_TEMPLATE_CATEGORY" val="diagram"/>
  <p:tag name="KSO_WM_TEMPLATE_INDEX" val="20200864"/>
</p:tagLst>
</file>

<file path=ppt/tags/tag3.xml><?xml version="1.0" encoding="utf-8"?>
<p:tagLst xmlns:p="http://schemas.openxmlformats.org/presentationml/2006/main">
  <p:tag name="KSO_WM_BEAUTIFY_FLAG" val="#wm#"/>
  <p:tag name="KSO_WM_TEMPLATE_CATEGORY" val="diagram"/>
  <p:tag name="KSO_WM_TEMPLATE_INDEX" val="20200864"/>
</p:tagLst>
</file>

<file path=ppt/tags/tag4.xml><?xml version="1.0" encoding="utf-8"?>
<p:tagLst xmlns:p="http://schemas.openxmlformats.org/presentationml/2006/main">
  <p:tag name="KSO_WM_BEAUTIFY_FLAG" val="#wm#"/>
  <p:tag name="KSO_WM_TEMPLATE_CATEGORY" val="diagram"/>
  <p:tag name="KSO_WM_TEMPLATE_INDEX" val="20200864"/>
</p:tagLst>
</file>

<file path=ppt/tags/tag5.xml><?xml version="1.0" encoding="utf-8"?>
<p:tagLst xmlns:p="http://schemas.openxmlformats.org/presentationml/2006/main">
  <p:tag name="KSO_WM_BEAUTIFY_FLAG" val="#wm#"/>
  <p:tag name="KSO_WM_TEMPLATE_CATEGORY" val="diagram"/>
  <p:tag name="KSO_WM_TEMPLATE_INDEX" val="2020086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1601</Words>
  <Application>WPS 演示</Application>
  <PresentationFormat>宽屏</PresentationFormat>
  <Paragraphs>236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43" baseType="lpstr">
      <vt:lpstr>Arial</vt:lpstr>
      <vt:lpstr>宋体</vt:lpstr>
      <vt:lpstr>Wingdings</vt:lpstr>
      <vt:lpstr>等线</vt:lpstr>
      <vt:lpstr>Lucida Sans</vt:lpstr>
      <vt:lpstr>Lucida Sans Unicode</vt:lpstr>
      <vt:lpstr>微软雅黑</vt:lpstr>
      <vt:lpstr>Arial Unicode MS</vt:lpstr>
      <vt:lpstr>等线 Light</vt:lpstr>
      <vt:lpstr>Calibri</vt:lpstr>
      <vt:lpstr>Segoe UI</vt:lpstr>
      <vt:lpstr>微软雅黑 Light</vt:lpstr>
      <vt:lpstr>Consolas</vt:lpstr>
      <vt:lpstr>新宋体</vt:lpstr>
      <vt:lpstr>楷体</vt:lpstr>
      <vt:lpstr>冬青黑体简体中文 W3</vt:lpstr>
      <vt:lpstr>Microsoft JhengHei</vt:lpstr>
      <vt:lpstr>MingLiU_HKSCS-ExtB</vt:lpstr>
      <vt:lpstr>Malgun Gothic</vt:lpstr>
      <vt:lpstr>方正悠黑简体</vt:lpstr>
      <vt:lpstr>仿宋</vt:lpstr>
      <vt:lpstr>Microsoft JhengHei Light</vt:lpstr>
      <vt:lpstr>潮字社小石繁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华钰</dc:creator>
  <cp:lastModifiedBy>鱼大只</cp:lastModifiedBy>
  <cp:revision>30</cp:revision>
  <dcterms:created xsi:type="dcterms:W3CDTF">2019-06-26T15:53:00Z</dcterms:created>
  <dcterms:modified xsi:type="dcterms:W3CDTF">2019-08-13T06:36:13Z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

<file path=docProps/thumbnail.jpeg>
</file>